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AD595-3199-4B4E-A181-B767CD603313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78577-17E3-4FD5-AC01-A54C537C8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78577-17E3-4FD5-AC01-A54C537C8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9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-ai-agent-doctor-by-vidisha.streamlit.app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-ai-agent-doctor-by-vidisha.streamlit.app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l="-7000" t="-8000" r="-4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591" y="1089498"/>
            <a:ext cx="795281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dirty="0"/>
              <a:t>Multi-Agent Healthcare Assistant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1836" y="1962277"/>
            <a:ext cx="7280326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rPr dirty="0"/>
              <a:t>AI-Powered Clinical Triage &amp; E-Pharmacy Integration POC</a:t>
            </a:r>
            <a:endParaRPr lang="en-US" dirty="0"/>
          </a:p>
          <a:p>
            <a:pPr algn="ctr">
              <a:defRPr sz="2400">
                <a:solidFill>
                  <a:srgbClr val="FFFFFF"/>
                </a:solidFill>
              </a:defRPr>
            </a:pPr>
            <a:endParaRPr lang="en-US" dirty="0"/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dirty="0"/>
              <a:t>By </a:t>
            </a:r>
          </a:p>
          <a:p>
            <a:pPr algn="ctr">
              <a:defRPr sz="2400">
                <a:solidFill>
                  <a:srgbClr val="FFFFFF"/>
                </a:solidFill>
              </a:defRPr>
            </a:pPr>
            <a:endParaRPr lang="en-US" dirty="0"/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dirty="0"/>
              <a:t>Vidisha Arvind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696326" y="5943600"/>
            <a:ext cx="37513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Associate Data Scientist | Technical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1. Problem Statement &amp;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2659273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System Scope</a:t>
            </a:r>
          </a:p>
          <a:p>
            <a:endParaRPr lang="en-US" dirty="0"/>
          </a:p>
          <a:p>
            <a:r>
              <a:rPr lang="en-US" dirty="0"/>
              <a:t>✔ End-to-end pipeline: </a:t>
            </a:r>
            <a:r>
              <a:rPr lang="en-US" b="1" dirty="0"/>
              <a:t>Intake → Imaging → Therapy → Pharmacy</a:t>
            </a:r>
            <a:br>
              <a:rPr lang="en-US" dirty="0"/>
            </a:br>
            <a:r>
              <a:rPr lang="en-US" dirty="0"/>
              <a:t>✔ Accepts: </a:t>
            </a:r>
            <a:r>
              <a:rPr lang="en-US" b="1" dirty="0"/>
              <a:t>X-ray images, PDF reports, symptom notes, patient details</a:t>
            </a:r>
            <a:br>
              <a:rPr lang="en-US" dirty="0"/>
            </a:br>
            <a:r>
              <a:rPr lang="en-US" dirty="0"/>
              <a:t>✔ Outputs: </a:t>
            </a:r>
            <a:r>
              <a:rPr lang="en-US" b="1" dirty="0"/>
              <a:t>OTC recommendations, risk flags, pharmacy availability + ETA</a:t>
            </a:r>
            <a:br>
              <a:rPr lang="en-US" dirty="0"/>
            </a:br>
            <a:r>
              <a:rPr lang="en-US" dirty="0"/>
              <a:t>✔ Safety-first: </a:t>
            </a:r>
            <a:r>
              <a:rPr lang="en-US" b="1" dirty="0"/>
              <a:t>age checks, allergy filter, drug interaction alerts, red-flag escalation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solidFill>
            <a:srgbClr val="FFF3CD"/>
          </a:solidFill>
          <a:ln>
            <a:solidFill>
              <a:srgbClr val="F39C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8A6D3B"/>
                </a:solidFill>
              </a:defRPr>
            </a:pPr>
            <a:r>
              <a:rPr dirty="0"/>
              <a:t>⚠️ Safety Constraints: Educational demo only • No prescriptions • PII/PHI masked • Prominent disclaimers • Red-flag routing to medical professionals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ADD2BA1-6E43-7A12-FF42-B53FD47E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008055"/>
            <a:ext cx="852777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People often struggle to understand symptoms, reports, or what action to take next despite abundant medical information online.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support early decision-making, we built an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AI-driven multi-agent healthcare assistant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that guides users from symptom intake to OTC suggestions and pharmacy access.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t>2. System Architecture &amp; Agent Roles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8229600" cy="4114800"/>
          </a:xfrm>
          <a:prstGeom prst="rect">
            <a:avLst/>
          </a:prstGeom>
          <a:solidFill>
            <a:srgbClr val="ECF0F1"/>
          </a:solidFill>
          <a:ln w="25400">
            <a:solidFill>
              <a:srgbClr val="298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2400" i="1">
                <a:solidFill>
                  <a:srgbClr val="7F8C8D"/>
                </a:solidFill>
              </a:defRPr>
            </a:pPr>
            <a:r>
              <a:t>[INSERT ARCHITECTURE DIAGRAM HERE]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4864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solidFill>
                  <a:srgbClr val="2C3E50"/>
                </a:solidFill>
              </a:defRPr>
            </a:pPr>
            <a:r>
              <a:t>Core Agents: Ingestion (file validation, PII masking) • Imaging (X-ray classification) • Therapy (OTC recommendation, interaction screening) • Doctor Escalation (triage logic) • Pharmacy Match (geo + stock) • Orchestrator (flow coordination, timeline tracking)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2BE6394F-F8A1-5A18-5005-EECC6731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0" y="822960"/>
            <a:ext cx="8852170" cy="45758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3. Data Mocks &amp; Assumptions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3B52-A01C-B35E-3578-C3A20CB2E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18" y="1099625"/>
            <a:ext cx="768485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real medical data used -&gt;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datasets are synthetic &amp; POC-focused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X-ray imaging is mock-classified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filename cues &amp; random probabilities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real diagnostic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Symptoms → Condition → Recommendation logic is rule-based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not clinical grade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Distance, ETA &amp; delivery fee calculated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dummy heuristics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Output suggestions 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medical advice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system only provides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OTC guidance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not prescriptions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4. Demo Journey: User Flow</a:t>
            </a:r>
          </a:p>
        </p:txBody>
      </p:sp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FACE4B3-44F9-73E9-DAF6-C37B0D4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312"/>
            <a:ext cx="9144000" cy="4786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5. Safety Mechanisms: Risks, Red-Flags &amp; Escalation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2571" y="1132300"/>
            <a:ext cx="82296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OTC only: No prescription drugs recommended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PII/PHI protection: Names and phone numbers masked in logs; file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anonymized (e.g., xray_abc123.jpg)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Prominent disclaimers: 'Educational demo only, not medical advice' shown throughout UI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Age &amp; allergy screening: Automatic contraindication checks before any recommendation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Interaction warnings: High/Moderate drug-drug interactions flagged to user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Limitations: Mock X-ray classifier (filename heuristics), no real medical diagnosis, dummy pharmacy geo/stock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09DC-80E8-DE15-9AC4-0E5D069EFD7D}"/>
              </a:ext>
            </a:extLst>
          </p:cNvPr>
          <p:cNvSpPr txBox="1"/>
          <p:nvPr/>
        </p:nvSpPr>
        <p:spPr>
          <a:xfrm>
            <a:off x="1964987" y="6300430"/>
            <a:ext cx="576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Assistive, not diagnostic — user safety &amp; caution first.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6. Deployment, Logs &amp; Known Limitations</a:t>
            </a:r>
          </a:p>
        </p:txBody>
      </p:sp>
      <p:sp>
        <p:nvSpPr>
          <p:cNvPr id="5" name="TextBox 4"/>
          <p:cNvSpPr txBox="1"/>
          <p:nvPr/>
        </p:nvSpPr>
        <p:spPr>
          <a:xfrm rot="10800000" flipV="1">
            <a:off x="970820" y="5679762"/>
            <a:ext cx="7579793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 b="1">
                <a:solidFill>
                  <a:srgbClr val="E74C3C"/>
                </a:solidFill>
              </a:defRPr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Known Limitations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 ML + rule-based logic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 real CNN/OCR; static CSV data instead of live APIs)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pharmacy &amp; geo calculations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(dummy distance/ETA, no payments or authentication)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Scalable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no multi-user support, or real ordering system.</a:t>
            </a:r>
          </a:p>
          <a:p>
            <a:pPr>
              <a:spcAft>
                <a:spcPts val="1000"/>
              </a:spcAft>
              <a:defRPr sz="1800" b="1">
                <a:solidFill>
                  <a:srgbClr val="E74C3C"/>
                </a:solidFill>
              </a:defRPr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85BCF-51B5-8E48-ABE3-F463E821740D}"/>
              </a:ext>
            </a:extLst>
          </p:cNvPr>
          <p:cNvSpPr txBox="1"/>
          <p:nvPr/>
        </p:nvSpPr>
        <p:spPr>
          <a:xfrm>
            <a:off x="583659" y="1021564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is deployed at: </a:t>
            </a:r>
            <a:r>
              <a:rPr lang="en-US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https://multi-ai-agent-doctor-by-vidisha.streamlit.app/</a:t>
            </a:r>
            <a:endParaRPr lang="en-US" b="1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0E9A42-84CD-CD06-A931-0C5BAB2939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02" b="-15835"/>
          <a:stretch>
            <a:fillRect/>
          </a:stretch>
        </p:blipFill>
        <p:spPr>
          <a:xfrm>
            <a:off x="0" y="1423283"/>
            <a:ext cx="914400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2980B9"/>
                </a:solidFill>
              </a:defRPr>
            </a:pPr>
            <a:r>
              <a:rPr dirty="0"/>
              <a:t>7. Next Steps (Given 2 More Weeks)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4F90BA-E7F9-2B47-3BFA-EDEA3B204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44" y="1163812"/>
            <a:ext cx="781131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Upgrade imaging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pretrained X-ray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RAG medical knowledge + voice (STT/TTS)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shift to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DB + login &amp; user history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/Pharmacy APIs for real doctor &amp; medicine availability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Geo-based nearest pharmacy suggestions using real maps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CI/CD deployment + optional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 orchestration &amp; monitoring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t="-65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730557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2000"/>
              </a:spcAft>
              <a:defRPr sz="4800" b="1">
                <a:solidFill>
                  <a:srgbClr val="FFFFFF"/>
                </a:solidFill>
              </a:defRPr>
            </a:pPr>
            <a:r>
              <a:rPr dirty="0"/>
              <a:t>Thank You</a:t>
            </a:r>
          </a:p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/>
              <a:t>Questions &amp;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8330" y="5413920"/>
            <a:ext cx="61013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FFFF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Multi-Agent Healthcare Assistant POC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Demo: [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https://multi-ai-agent-doctor-by-vidisha.streamlit.app/</a:t>
            </a:r>
            <a:r>
              <a:rPr dirty="0">
                <a:solidFill>
                  <a:schemeClr val="bg1"/>
                </a:solidFill>
              </a:rPr>
              <a:t>] 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• GitHub: [</a:t>
            </a:r>
            <a:r>
              <a:rPr lang="en-US" dirty="0">
                <a:solidFill>
                  <a:schemeClr val="bg1"/>
                </a:solidFill>
              </a:rPr>
              <a:t>https://github.com/Vibhuarvind/Multi_AI_Agent_Medical_Assistant/</a:t>
            </a:r>
            <a:r>
              <a:rPr dirty="0">
                <a:solidFill>
                  <a:schemeClr val="bg1"/>
                </a:solidFill>
              </a:rPr>
              <a:t>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F4DEEB-F1F0-40DD-95F4-0ED20A118F7F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603</Words>
  <Application>Microsoft Office PowerPoint</Application>
  <PresentationFormat>On-screen Show (4:3)</PresentationFormat>
  <Paragraphs>66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VIDISHA  ARVIND</cp:lastModifiedBy>
  <cp:revision>5</cp:revision>
  <dcterms:created xsi:type="dcterms:W3CDTF">2013-01-27T09:14:16Z</dcterms:created>
  <dcterms:modified xsi:type="dcterms:W3CDTF">2025-12-08T20:53:39Z</dcterms:modified>
  <cp:category/>
</cp:coreProperties>
</file>